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slides/slide1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60" r:id="rId2"/>
  </p:sldIdLst>
  <p:sldSz cx="7772400" cy="100584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AEC3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60"/>
  </p:normalViewPr>
  <p:slideViewPr>
    <p:cSldViewPr snapToGrid="0">
      <p:cViewPr varScale="1">
        <p:scale>
          <a:sx n="81" d="100"/>
          <a:sy n="81" d="100"/>
        </p:scale>
        <p:origin x="3416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2.xml"/><Relationship Id="rId3" Type="http://schemas.openxmlformats.org/officeDocument/2006/relationships/presProps" Target="presProps.xml"/><Relationship Id="rId7" Type="http://schemas.openxmlformats.org/officeDocument/2006/relationships/customXml" Target="../customXml/item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Relationship Id="rId9" Type="http://schemas.openxmlformats.org/officeDocument/2006/relationships/customXml" Target="../customXml/item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2930" y="1646133"/>
            <a:ext cx="6606540" cy="3501813"/>
          </a:xfrm>
        </p:spPr>
        <p:txBody>
          <a:bodyPr anchor="b"/>
          <a:lstStyle>
            <a:lvl1pPr algn="ctr">
              <a:defRPr sz="51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550" y="5282989"/>
            <a:ext cx="5829300" cy="2428451"/>
          </a:xfrm>
        </p:spPr>
        <p:txBody>
          <a:bodyPr/>
          <a:lstStyle>
            <a:lvl1pPr marL="0" indent="0" algn="ctr">
              <a:buNone/>
              <a:defRPr sz="2040"/>
            </a:lvl1pPr>
            <a:lvl2pPr marL="388620" indent="0" algn="ctr">
              <a:buNone/>
              <a:defRPr sz="1700"/>
            </a:lvl2pPr>
            <a:lvl3pPr marL="777240" indent="0" algn="ctr">
              <a:buNone/>
              <a:defRPr sz="1530"/>
            </a:lvl3pPr>
            <a:lvl4pPr marL="1165860" indent="0" algn="ctr">
              <a:buNone/>
              <a:defRPr sz="1360"/>
            </a:lvl4pPr>
            <a:lvl5pPr marL="1554480" indent="0" algn="ctr">
              <a:buNone/>
              <a:defRPr sz="1360"/>
            </a:lvl5pPr>
            <a:lvl6pPr marL="1943100" indent="0" algn="ctr">
              <a:buNone/>
              <a:defRPr sz="1360"/>
            </a:lvl6pPr>
            <a:lvl7pPr marL="2331720" indent="0" algn="ctr">
              <a:buNone/>
              <a:defRPr sz="1360"/>
            </a:lvl7pPr>
            <a:lvl8pPr marL="2720340" indent="0" algn="ctr">
              <a:buNone/>
              <a:defRPr sz="1360"/>
            </a:lvl8pPr>
            <a:lvl9pPr marL="3108960" indent="0" algn="ctr">
              <a:buNone/>
              <a:defRPr sz="136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FBAAA-7DF5-E548-A094-259E15154D3C}" type="datetimeFigureOut">
              <a:rPr lang="en-US" smtClean="0"/>
              <a:t>6/2/25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240F63-F1D0-0E47-9781-135101B8B4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55436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FBAAA-7DF5-E548-A094-259E15154D3C}" type="datetimeFigureOut">
              <a:rPr lang="en-US" smtClean="0"/>
              <a:t>6/2/25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240F63-F1D0-0E47-9781-135101B8B4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2464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2124" y="535517"/>
            <a:ext cx="1675924" cy="852402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353" y="535517"/>
            <a:ext cx="4930616" cy="852402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FBAAA-7DF5-E548-A094-259E15154D3C}" type="datetimeFigureOut">
              <a:rPr lang="en-US" smtClean="0"/>
              <a:t>6/2/25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240F63-F1D0-0E47-9781-135101B8B4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81501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FBAAA-7DF5-E548-A094-259E15154D3C}" type="datetimeFigureOut">
              <a:rPr lang="en-US" smtClean="0"/>
              <a:t>6/2/25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240F63-F1D0-0E47-9781-135101B8B4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20663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05" y="2507618"/>
            <a:ext cx="6703695" cy="4184014"/>
          </a:xfrm>
        </p:spPr>
        <p:txBody>
          <a:bodyPr anchor="b"/>
          <a:lstStyle>
            <a:lvl1pPr>
              <a:defRPr sz="51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05" y="6731215"/>
            <a:ext cx="6703695" cy="2200274"/>
          </a:xfrm>
        </p:spPr>
        <p:txBody>
          <a:bodyPr/>
          <a:lstStyle>
            <a:lvl1pPr marL="0" indent="0">
              <a:buNone/>
              <a:defRPr sz="2040">
                <a:solidFill>
                  <a:schemeClr val="tx1">
                    <a:tint val="82000"/>
                  </a:schemeClr>
                </a:solidFill>
              </a:defRPr>
            </a:lvl1pPr>
            <a:lvl2pPr marL="388620" indent="0">
              <a:buNone/>
              <a:defRPr sz="1700">
                <a:solidFill>
                  <a:schemeClr val="tx1">
                    <a:tint val="82000"/>
                  </a:schemeClr>
                </a:solidFill>
              </a:defRPr>
            </a:lvl2pPr>
            <a:lvl3pPr marL="777240" indent="0">
              <a:buNone/>
              <a:defRPr sz="1530">
                <a:solidFill>
                  <a:schemeClr val="tx1">
                    <a:tint val="82000"/>
                  </a:schemeClr>
                </a:solidFill>
              </a:defRPr>
            </a:lvl3pPr>
            <a:lvl4pPr marL="1165860" indent="0">
              <a:buNone/>
              <a:defRPr sz="1360">
                <a:solidFill>
                  <a:schemeClr val="tx1">
                    <a:tint val="82000"/>
                  </a:schemeClr>
                </a:solidFill>
              </a:defRPr>
            </a:lvl4pPr>
            <a:lvl5pPr marL="1554480" indent="0">
              <a:buNone/>
              <a:defRPr sz="1360">
                <a:solidFill>
                  <a:schemeClr val="tx1">
                    <a:tint val="82000"/>
                  </a:schemeClr>
                </a:solidFill>
              </a:defRPr>
            </a:lvl5pPr>
            <a:lvl6pPr marL="1943100" indent="0">
              <a:buNone/>
              <a:defRPr sz="1360">
                <a:solidFill>
                  <a:schemeClr val="tx1">
                    <a:tint val="82000"/>
                  </a:schemeClr>
                </a:solidFill>
              </a:defRPr>
            </a:lvl6pPr>
            <a:lvl7pPr marL="2331720" indent="0">
              <a:buNone/>
              <a:defRPr sz="1360">
                <a:solidFill>
                  <a:schemeClr val="tx1">
                    <a:tint val="82000"/>
                  </a:schemeClr>
                </a:solidFill>
              </a:defRPr>
            </a:lvl7pPr>
            <a:lvl8pPr marL="2720340" indent="0">
              <a:buNone/>
              <a:defRPr sz="1360">
                <a:solidFill>
                  <a:schemeClr val="tx1">
                    <a:tint val="82000"/>
                  </a:schemeClr>
                </a:solidFill>
              </a:defRPr>
            </a:lvl8pPr>
            <a:lvl9pPr marL="3108960" indent="0">
              <a:buNone/>
              <a:defRPr sz="136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FBAAA-7DF5-E548-A094-259E15154D3C}" type="datetimeFigureOut">
              <a:rPr lang="en-US" smtClean="0"/>
              <a:t>6/2/25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240F63-F1D0-0E47-9781-135101B8B4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01763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353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4778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FBAAA-7DF5-E548-A094-259E15154D3C}" type="datetimeFigureOut">
              <a:rPr lang="en-US" smtClean="0"/>
              <a:t>6/2/25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240F63-F1D0-0E47-9781-135101B8B4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6935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535519"/>
            <a:ext cx="6703695" cy="194415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366" y="2465706"/>
            <a:ext cx="3288089" cy="1208404"/>
          </a:xfrm>
        </p:spPr>
        <p:txBody>
          <a:bodyPr anchor="b"/>
          <a:lstStyle>
            <a:lvl1pPr marL="0" indent="0">
              <a:buNone/>
              <a:defRPr sz="2040" b="1"/>
            </a:lvl1pPr>
            <a:lvl2pPr marL="388620" indent="0">
              <a:buNone/>
              <a:defRPr sz="1700" b="1"/>
            </a:lvl2pPr>
            <a:lvl3pPr marL="777240" indent="0">
              <a:buNone/>
              <a:defRPr sz="1530" b="1"/>
            </a:lvl3pPr>
            <a:lvl4pPr marL="1165860" indent="0">
              <a:buNone/>
              <a:defRPr sz="1360" b="1"/>
            </a:lvl4pPr>
            <a:lvl5pPr marL="1554480" indent="0">
              <a:buNone/>
              <a:defRPr sz="1360" b="1"/>
            </a:lvl5pPr>
            <a:lvl6pPr marL="1943100" indent="0">
              <a:buNone/>
              <a:defRPr sz="1360" b="1"/>
            </a:lvl6pPr>
            <a:lvl7pPr marL="2331720" indent="0">
              <a:buNone/>
              <a:defRPr sz="1360" b="1"/>
            </a:lvl7pPr>
            <a:lvl8pPr marL="2720340" indent="0">
              <a:buNone/>
              <a:defRPr sz="1360" b="1"/>
            </a:lvl8pPr>
            <a:lvl9pPr marL="3108960" indent="0">
              <a:buNone/>
              <a:defRPr sz="13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366" y="3674110"/>
            <a:ext cx="3288089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4778" y="2465706"/>
            <a:ext cx="3304282" cy="1208404"/>
          </a:xfrm>
        </p:spPr>
        <p:txBody>
          <a:bodyPr anchor="b"/>
          <a:lstStyle>
            <a:lvl1pPr marL="0" indent="0">
              <a:buNone/>
              <a:defRPr sz="2040" b="1"/>
            </a:lvl1pPr>
            <a:lvl2pPr marL="388620" indent="0">
              <a:buNone/>
              <a:defRPr sz="1700" b="1"/>
            </a:lvl2pPr>
            <a:lvl3pPr marL="777240" indent="0">
              <a:buNone/>
              <a:defRPr sz="1530" b="1"/>
            </a:lvl3pPr>
            <a:lvl4pPr marL="1165860" indent="0">
              <a:buNone/>
              <a:defRPr sz="1360" b="1"/>
            </a:lvl4pPr>
            <a:lvl5pPr marL="1554480" indent="0">
              <a:buNone/>
              <a:defRPr sz="1360" b="1"/>
            </a:lvl5pPr>
            <a:lvl6pPr marL="1943100" indent="0">
              <a:buNone/>
              <a:defRPr sz="1360" b="1"/>
            </a:lvl6pPr>
            <a:lvl7pPr marL="2331720" indent="0">
              <a:buNone/>
              <a:defRPr sz="1360" b="1"/>
            </a:lvl7pPr>
            <a:lvl8pPr marL="2720340" indent="0">
              <a:buNone/>
              <a:defRPr sz="1360" b="1"/>
            </a:lvl8pPr>
            <a:lvl9pPr marL="3108960" indent="0">
              <a:buNone/>
              <a:defRPr sz="13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4778" y="3674110"/>
            <a:ext cx="3304282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FBAAA-7DF5-E548-A094-259E15154D3C}" type="datetimeFigureOut">
              <a:rPr lang="en-US" smtClean="0"/>
              <a:t>6/2/25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240F63-F1D0-0E47-9781-135101B8B4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27710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FBAAA-7DF5-E548-A094-259E15154D3C}" type="datetimeFigureOut">
              <a:rPr lang="en-US" smtClean="0"/>
              <a:t>6/2/25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240F63-F1D0-0E47-9781-135101B8B4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82624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FBAAA-7DF5-E548-A094-259E15154D3C}" type="datetimeFigureOut">
              <a:rPr lang="en-US" smtClean="0"/>
              <a:t>6/2/25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240F63-F1D0-0E47-9781-135101B8B4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26785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670560"/>
            <a:ext cx="2506801" cy="2346960"/>
          </a:xfrm>
        </p:spPr>
        <p:txBody>
          <a:bodyPr anchor="b"/>
          <a:lstStyle>
            <a:lvl1pPr>
              <a:defRPr sz="27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4282" y="1448226"/>
            <a:ext cx="3934778" cy="7147983"/>
          </a:xfrm>
        </p:spPr>
        <p:txBody>
          <a:bodyPr/>
          <a:lstStyle>
            <a:lvl1pPr>
              <a:defRPr sz="2720"/>
            </a:lvl1pPr>
            <a:lvl2pPr>
              <a:defRPr sz="2380"/>
            </a:lvl2pPr>
            <a:lvl3pPr>
              <a:defRPr sz="204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5" y="3017520"/>
            <a:ext cx="2506801" cy="5590329"/>
          </a:xfrm>
        </p:spPr>
        <p:txBody>
          <a:bodyPr/>
          <a:lstStyle>
            <a:lvl1pPr marL="0" indent="0">
              <a:buNone/>
              <a:defRPr sz="1360"/>
            </a:lvl1pPr>
            <a:lvl2pPr marL="388620" indent="0">
              <a:buNone/>
              <a:defRPr sz="1190"/>
            </a:lvl2pPr>
            <a:lvl3pPr marL="777240" indent="0">
              <a:buNone/>
              <a:defRPr sz="1020"/>
            </a:lvl3pPr>
            <a:lvl4pPr marL="1165860" indent="0">
              <a:buNone/>
              <a:defRPr sz="850"/>
            </a:lvl4pPr>
            <a:lvl5pPr marL="1554480" indent="0">
              <a:buNone/>
              <a:defRPr sz="850"/>
            </a:lvl5pPr>
            <a:lvl6pPr marL="1943100" indent="0">
              <a:buNone/>
              <a:defRPr sz="850"/>
            </a:lvl6pPr>
            <a:lvl7pPr marL="2331720" indent="0">
              <a:buNone/>
              <a:defRPr sz="850"/>
            </a:lvl7pPr>
            <a:lvl8pPr marL="2720340" indent="0">
              <a:buNone/>
              <a:defRPr sz="850"/>
            </a:lvl8pPr>
            <a:lvl9pPr marL="3108960" indent="0">
              <a:buNone/>
              <a:defRPr sz="8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FBAAA-7DF5-E548-A094-259E15154D3C}" type="datetimeFigureOut">
              <a:rPr lang="en-US" smtClean="0"/>
              <a:t>6/2/25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240F63-F1D0-0E47-9781-135101B8B4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10529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670560"/>
            <a:ext cx="2506801" cy="2346960"/>
          </a:xfrm>
        </p:spPr>
        <p:txBody>
          <a:bodyPr anchor="b"/>
          <a:lstStyle>
            <a:lvl1pPr>
              <a:defRPr sz="27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4282" y="1448226"/>
            <a:ext cx="3934778" cy="7147983"/>
          </a:xfrm>
        </p:spPr>
        <p:txBody>
          <a:bodyPr anchor="t"/>
          <a:lstStyle>
            <a:lvl1pPr marL="0" indent="0">
              <a:buNone/>
              <a:defRPr sz="2720"/>
            </a:lvl1pPr>
            <a:lvl2pPr marL="388620" indent="0">
              <a:buNone/>
              <a:defRPr sz="2380"/>
            </a:lvl2pPr>
            <a:lvl3pPr marL="777240" indent="0">
              <a:buNone/>
              <a:defRPr sz="2040"/>
            </a:lvl3pPr>
            <a:lvl4pPr marL="1165860" indent="0">
              <a:buNone/>
              <a:defRPr sz="1700"/>
            </a:lvl4pPr>
            <a:lvl5pPr marL="1554480" indent="0">
              <a:buNone/>
              <a:defRPr sz="1700"/>
            </a:lvl5pPr>
            <a:lvl6pPr marL="1943100" indent="0">
              <a:buNone/>
              <a:defRPr sz="1700"/>
            </a:lvl6pPr>
            <a:lvl7pPr marL="2331720" indent="0">
              <a:buNone/>
              <a:defRPr sz="1700"/>
            </a:lvl7pPr>
            <a:lvl8pPr marL="2720340" indent="0">
              <a:buNone/>
              <a:defRPr sz="1700"/>
            </a:lvl8pPr>
            <a:lvl9pPr marL="3108960" indent="0">
              <a:buNone/>
              <a:defRPr sz="17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5" y="3017520"/>
            <a:ext cx="2506801" cy="5590329"/>
          </a:xfrm>
        </p:spPr>
        <p:txBody>
          <a:bodyPr/>
          <a:lstStyle>
            <a:lvl1pPr marL="0" indent="0">
              <a:buNone/>
              <a:defRPr sz="1360"/>
            </a:lvl1pPr>
            <a:lvl2pPr marL="388620" indent="0">
              <a:buNone/>
              <a:defRPr sz="1190"/>
            </a:lvl2pPr>
            <a:lvl3pPr marL="777240" indent="0">
              <a:buNone/>
              <a:defRPr sz="1020"/>
            </a:lvl3pPr>
            <a:lvl4pPr marL="1165860" indent="0">
              <a:buNone/>
              <a:defRPr sz="850"/>
            </a:lvl4pPr>
            <a:lvl5pPr marL="1554480" indent="0">
              <a:buNone/>
              <a:defRPr sz="850"/>
            </a:lvl5pPr>
            <a:lvl6pPr marL="1943100" indent="0">
              <a:buNone/>
              <a:defRPr sz="850"/>
            </a:lvl6pPr>
            <a:lvl7pPr marL="2331720" indent="0">
              <a:buNone/>
              <a:defRPr sz="850"/>
            </a:lvl7pPr>
            <a:lvl8pPr marL="2720340" indent="0">
              <a:buNone/>
              <a:defRPr sz="850"/>
            </a:lvl8pPr>
            <a:lvl9pPr marL="3108960" indent="0">
              <a:buNone/>
              <a:defRPr sz="8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FBAAA-7DF5-E548-A094-259E15154D3C}" type="datetimeFigureOut">
              <a:rPr lang="en-US" smtClean="0"/>
              <a:t>6/2/25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240F63-F1D0-0E47-9781-135101B8B4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5871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353" y="535519"/>
            <a:ext cx="6703695" cy="1944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353" y="2677584"/>
            <a:ext cx="6703695" cy="6381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353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2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D6FBAAA-7DF5-E548-A094-259E15154D3C}" type="datetimeFigureOut">
              <a:rPr lang="en-US" smtClean="0"/>
              <a:t>6/2/25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608" y="9322649"/>
            <a:ext cx="2623185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2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89258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2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5240F63-F1D0-0E47-9781-135101B8B4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29618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777240" rtl="0" eaLnBrk="1" latinLnBrk="0" hangingPunct="1">
        <a:lnSpc>
          <a:spcPct val="90000"/>
        </a:lnSpc>
        <a:spcBef>
          <a:spcPct val="0"/>
        </a:spcBef>
        <a:buNone/>
        <a:defRPr sz="37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10" indent="-194310" algn="l" defTabSz="777240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sz="2380" kern="1200">
          <a:solidFill>
            <a:schemeClr val="tx1"/>
          </a:solidFill>
          <a:latin typeface="+mn-lt"/>
          <a:ea typeface="+mn-ea"/>
          <a:cs typeface="+mn-cs"/>
        </a:defRPr>
      </a:lvl1pPr>
      <a:lvl2pPr marL="5829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204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1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74879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213741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5260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9146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3032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1pPr>
      <a:lvl2pPr marL="3886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2pPr>
      <a:lvl3pPr marL="7772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3pPr>
      <a:lvl4pPr marL="11658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194310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3317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7203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12A15DA-9525-79C0-8104-3BFBD561386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BE8DA723-EACB-2736-9B5B-B142EB4FFB0A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/>
          <a:srcRect/>
          <a:stretch/>
        </p:blipFill>
        <p:spPr>
          <a:xfrm>
            <a:off x="6350" y="6350"/>
            <a:ext cx="7759700" cy="10045700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1171F64E-55B3-0BAA-3B4A-FFD067368C9F}"/>
              </a:ext>
            </a:extLst>
          </p:cNvPr>
          <p:cNvSpPr/>
          <p:nvPr/>
        </p:nvSpPr>
        <p:spPr>
          <a:xfrm>
            <a:off x="1482045" y="6610591"/>
            <a:ext cx="4808305" cy="681926"/>
          </a:xfrm>
          <a:prstGeom prst="rect">
            <a:avLst/>
          </a:prstGeom>
          <a:ln>
            <a:noFill/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3D52D20-B2A3-87E1-17E2-5380EDD9980E}"/>
              </a:ext>
            </a:extLst>
          </p:cNvPr>
          <p:cNvSpPr txBox="1"/>
          <p:nvPr/>
        </p:nvSpPr>
        <p:spPr>
          <a:xfrm>
            <a:off x="1670355" y="6759979"/>
            <a:ext cx="4431689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0"/>
            <a:r>
              <a:rPr lang="en-US" sz="2000" b="0" i="0" cap="all" dirty="0">
                <a:solidFill>
                  <a:schemeClr val="bg1"/>
                </a:solidFill>
                <a:effectLst/>
              </a:rPr>
              <a:t>ADD LOCATION HERE OR DELETE BOX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EE672F9-5B50-80D2-4D1B-E7B285744E18}"/>
              </a:ext>
            </a:extLst>
          </p:cNvPr>
          <p:cNvSpPr txBox="1"/>
          <p:nvPr/>
        </p:nvSpPr>
        <p:spPr>
          <a:xfrm>
            <a:off x="1670355" y="7441905"/>
            <a:ext cx="4431689" cy="11079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0"/>
            <a:r>
              <a:rPr lang="en-US" sz="2200" b="0" i="0" cap="all" dirty="0">
                <a:solidFill>
                  <a:srgbClr val="FAEC31"/>
                </a:solidFill>
                <a:effectLst/>
              </a:rPr>
              <a:t>Add more info here or delete</a:t>
            </a:r>
          </a:p>
          <a:p>
            <a:pPr algn="ctr" rtl="0"/>
            <a:endParaRPr lang="en-US" sz="2200" cap="all" dirty="0">
              <a:solidFill>
                <a:schemeClr val="bg1"/>
              </a:solidFill>
            </a:endParaRPr>
          </a:p>
          <a:p>
            <a:pPr algn="ctr" rtl="0"/>
            <a:endParaRPr lang="en-US" sz="2200" b="0" i="0" cap="all" dirty="0">
              <a:solidFill>
                <a:schemeClr val="bg1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95292278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275CB4C3DC758343A5A381226EF48BEA" ma:contentTypeVersion="14" ma:contentTypeDescription="Crear nuevo documento." ma:contentTypeScope="" ma:versionID="1fede2405f41a6cd458991b51b2408ca">
  <xsd:schema xmlns:xsd="http://www.w3.org/2001/XMLSchema" xmlns:xs="http://www.w3.org/2001/XMLSchema" xmlns:p="http://schemas.microsoft.com/office/2006/metadata/properties" xmlns:ns2="5b04410f-d708-471b-ad8a-28bebd431215" xmlns:ns3="b3fdf806-ded1-4211-a4e9-ad6058726384" targetNamespace="http://schemas.microsoft.com/office/2006/metadata/properties" ma:root="true" ma:fieldsID="17b7bbd25f34cb2213ac6ace69a18de3" ns2:_="" ns3:_="">
    <xsd:import namespace="5b04410f-d708-471b-ad8a-28bebd431215"/>
    <xsd:import namespace="b3fdf806-ded1-4211-a4e9-ad6058726384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DateTaken" minOccurs="0"/>
                <xsd:element ref="ns2:MediaServiceObjectDetectorVersions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Location" minOccurs="0"/>
                <xsd:element ref="ns2:MediaServiceBillingMetadata" minOccurs="0"/>
                <xsd:element ref="ns2:lcf76f155ced4ddcb4097134ff3c332f" minOccurs="0"/>
                <xsd:element ref="ns3:TaxCatchAll" minOccurs="0"/>
                <xsd:element ref="ns2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b04410f-d708-471b-ad8a-28bebd43121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DateTaken" ma:index="1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MediaServiceLocation" ma:index="16" nillable="true" ma:displayName="Location" ma:indexed="true" ma:internalName="MediaServiceLocation" ma:readOnly="true">
      <xsd:simpleType>
        <xsd:restriction base="dms:Text"/>
      </xsd:simpleType>
    </xsd:element>
    <xsd:element name="MediaServiceBillingMetadata" ma:index="17" nillable="true" ma:displayName="MediaServiceBillingMetadata" ma:hidden="true" ma:internalName="MediaServiceBillingMetadata" ma:readOnly="true">
      <xsd:simpleType>
        <xsd:restriction base="dms:Note"/>
      </xsd:simpleType>
    </xsd:element>
    <xsd:element name="lcf76f155ced4ddcb4097134ff3c332f" ma:index="19" nillable="true" ma:taxonomy="true" ma:internalName="lcf76f155ced4ddcb4097134ff3c332f" ma:taxonomyFieldName="MediaServiceImageTags" ma:displayName="Etiquetas de imagen" ma:readOnly="false" ma:fieldId="{5cf76f15-5ced-4ddc-b409-7134ff3c332f}" ma:taxonomyMulti="true" ma:sspId="eb50f372-2eb4-476a-b7a7-55f686e19926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2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3fdf806-ded1-4211-a4e9-ad6058726384" elementFormDefault="qualified">
    <xsd:import namespace="http://schemas.microsoft.com/office/2006/documentManagement/types"/>
    <xsd:import namespace="http://schemas.microsoft.com/office/infopath/2007/PartnerControls"/>
    <xsd:element name="TaxCatchAll" ma:index="20" nillable="true" ma:displayName="Taxonomy Catch All Column" ma:hidden="true" ma:list="{1a48349c-db90-4d93-98be-16aafd37dd11}" ma:internalName="TaxCatchAll" ma:showField="CatchAllData" ma:web="b3fdf806-ded1-4211-a4e9-ad6058726384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ni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b3fdf806-ded1-4211-a4e9-ad6058726384" xsi:nil="true"/>
    <lcf76f155ced4ddcb4097134ff3c332f xmlns="5b04410f-d708-471b-ad8a-28bebd431215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06033B20-E4B0-4DB9-82EC-64ED698B8BB4}"/>
</file>

<file path=customXml/itemProps2.xml><?xml version="1.0" encoding="utf-8"?>
<ds:datastoreItem xmlns:ds="http://schemas.openxmlformats.org/officeDocument/2006/customXml" ds:itemID="{A9C0B34C-2F4B-4F38-9153-8694D5FDC036}"/>
</file>

<file path=customXml/itemProps3.xml><?xml version="1.0" encoding="utf-8"?>
<ds:datastoreItem xmlns:ds="http://schemas.openxmlformats.org/officeDocument/2006/customXml" ds:itemID="{1A0F15AD-C86C-463D-BBE3-2366530AE55C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1216</TotalTime>
  <Words>12</Words>
  <Application>Microsoft Macintosh PowerPoint</Application>
  <PresentationFormat>Custom</PresentationFormat>
  <Paragraphs>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Valentina Silva</dc:creator>
  <cp:lastModifiedBy>Valentina Silva</cp:lastModifiedBy>
  <cp:revision>6</cp:revision>
  <dcterms:created xsi:type="dcterms:W3CDTF">2025-05-29T21:03:48Z</dcterms:created>
  <dcterms:modified xsi:type="dcterms:W3CDTF">2025-06-02T17:18:13Z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0x010100275CB4C3DC758343A5A381226EF48BEA</vt:lpwstr>
  </property>
</Properties>
</file>